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97" r:id="rId6"/>
    <p:sldId id="261" r:id="rId7"/>
    <p:sldId id="296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tplusalpha@naver.com" userId="5ac13896300c1d74" providerId="LiveId" clId="{3B9C442B-D19C-4484-A66E-53F1A9D27820}"/>
    <pc:docChg chg="modSld">
      <pc:chgData name="litplusalpha@naver.com" userId="5ac13896300c1d74" providerId="LiveId" clId="{3B9C442B-D19C-4484-A66E-53F1A9D27820}" dt="2023-02-21T15:18:28.471" v="0" actId="1076"/>
      <pc:docMkLst>
        <pc:docMk/>
      </pc:docMkLst>
      <pc:sldChg chg="modSp mod">
        <pc:chgData name="litplusalpha@naver.com" userId="5ac13896300c1d74" providerId="LiveId" clId="{3B9C442B-D19C-4484-A66E-53F1A9D27820}" dt="2023-02-21T15:18:28.471" v="0" actId="1076"/>
        <pc:sldMkLst>
          <pc:docMk/>
          <pc:sldMk cId="0" sldId="288"/>
        </pc:sldMkLst>
        <pc:picChg chg="mod">
          <ac:chgData name="litplusalpha@naver.com" userId="5ac13896300c1d74" providerId="LiveId" clId="{3B9C442B-D19C-4484-A66E-53F1A9D27820}" dt="2023-02-21T15:18:28.471" v="0" actId="1076"/>
          <ac:picMkLst>
            <pc:docMk/>
            <pc:sldMk cId="0" sldId="288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696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66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81.png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1.png"/><Relationship Id="rId7" Type="http://schemas.openxmlformats.org/officeDocument/2006/relationships/image" Target="../media/image1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3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5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957" y="1961102"/>
            <a:ext cx="13325094" cy="220399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956" y="3867055"/>
            <a:ext cx="5618988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969" y="3862483"/>
            <a:ext cx="5215509" cy="21854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9117" y="5701427"/>
            <a:ext cx="14160484" cy="216727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3056" y="0"/>
            <a:ext cx="2602754" cy="118872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20908" y="0"/>
            <a:ext cx="2118551" cy="11887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264" y="0"/>
            <a:ext cx="2118551" cy="11887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9635" y="4665031"/>
            <a:ext cx="5917253" cy="2310251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2895" y="7589234"/>
            <a:ext cx="6803279" cy="12893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543" y="3401711"/>
            <a:ext cx="9797082" cy="24505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1334" y="823246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9844" y="3511439"/>
            <a:ext cx="9797082" cy="24505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900" y="905399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033" y="3895630"/>
            <a:ext cx="7598092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265" y="798528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7251" y="3127391"/>
            <a:ext cx="9797082" cy="32186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088" y="580787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1209" y="3895487"/>
            <a:ext cx="9797082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874" y="992124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244" y="3729895"/>
            <a:ext cx="9797082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217" y="1168718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704" y="3895487"/>
            <a:ext cx="9797082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888" y="406622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963" y="3511439"/>
            <a:ext cx="9797082" cy="24505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614" y="372618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262" y="3729895"/>
            <a:ext cx="9797082" cy="24505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473" y="515493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986" y="3904059"/>
            <a:ext cx="9797082" cy="24505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275" y="537353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229" y="-121872"/>
            <a:ext cx="2118551" cy="11887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0908" y="-121872"/>
            <a:ext cx="2118551" cy="1188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64" y="-121872"/>
            <a:ext cx="2118551" cy="11887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732" y="1005983"/>
            <a:ext cx="1499616" cy="800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4718" y="1685782"/>
            <a:ext cx="1366314" cy="17830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2270" y="2948226"/>
            <a:ext cx="3246834" cy="276148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1588" y="2600325"/>
            <a:ext cx="2010966" cy="17830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8729" y="4020645"/>
            <a:ext cx="3432286" cy="132588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12650" y="3437430"/>
            <a:ext cx="2010966" cy="178308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12650" y="4432125"/>
            <a:ext cx="3262408" cy="1527048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383512" y="1051274"/>
            <a:ext cx="1499616" cy="8001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2270" y="5269230"/>
            <a:ext cx="3246834" cy="21396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555" y="4287393"/>
            <a:ext cx="9797082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888" y="406622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2677192"/>
            <a:ext cx="8360188" cy="39319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34" y="-143732"/>
            <a:ext cx="3621024" cy="14230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21031"/>
            <a:ext cx="8489204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97" y="5899309"/>
            <a:ext cx="14194917" cy="15361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02816"/>
            <a:ext cx="8288465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09" y="4036790"/>
            <a:ext cx="8360188" cy="2770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8743"/>
            <a:ext cx="8244745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32" y="4715304"/>
            <a:ext cx="8360188" cy="15361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80783"/>
            <a:ext cx="8201311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34" y="4917186"/>
            <a:ext cx="8360188" cy="15361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55891"/>
            <a:ext cx="7422356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41" y="3523869"/>
            <a:ext cx="8360188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63751"/>
            <a:ext cx="7649670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80" y="5831586"/>
            <a:ext cx="15128034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23139"/>
            <a:ext cx="7556659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28" y="7725680"/>
            <a:ext cx="8360188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74247"/>
            <a:ext cx="11205686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27" y="2959941"/>
            <a:ext cx="13653564" cy="54132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806" y="1950672"/>
            <a:ext cx="4315254" cy="37947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229" y="7861268"/>
            <a:ext cx="8972550" cy="17373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799" y="3439430"/>
            <a:ext cx="8938260" cy="243230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5584" y="5132213"/>
            <a:ext cx="7857839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67526"/>
            <a:ext cx="11053239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33" y="4099227"/>
            <a:ext cx="13653564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334" y="1959245"/>
            <a:ext cx="9701498" cy="16824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3715"/>
            <a:ext cx="8179594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45" y="4332399"/>
            <a:ext cx="9146858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3732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635526"/>
            <a:ext cx="8310182" cy="16824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033" y="8534210"/>
            <a:ext cx="10278999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1816"/>
            <a:ext cx="8353758" cy="21854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34" y="4630722"/>
            <a:ext cx="10278999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1816"/>
            <a:ext cx="8353758" cy="21854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334" y="4499991"/>
            <a:ext cx="10278999" cy="21488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1D375E-7816-3F07-D8D5-F1AD66F41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5299" y="1835309"/>
            <a:ext cx="7005530" cy="47184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A1B1765-A4F3-1802-5E67-B9391C498A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2664" y="6302091"/>
            <a:ext cx="4848748" cy="513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101816"/>
            <a:ext cx="8353758" cy="15453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080" y="4026503"/>
            <a:ext cx="10278999" cy="153619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334" y="-143732"/>
            <a:ext cx="3621024" cy="142646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432804"/>
            <a:ext cx="8179594" cy="15453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78" y="7042023"/>
            <a:ext cx="16937974" cy="27706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229" y="-121872"/>
            <a:ext cx="2118551" cy="11887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0908" y="-121872"/>
            <a:ext cx="2118551" cy="1188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64" y="-121872"/>
            <a:ext cx="2118551" cy="11887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929" y="2888075"/>
            <a:ext cx="4315254" cy="37947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6354" y="4250388"/>
            <a:ext cx="8938260" cy="243230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7852" y="5768435"/>
            <a:ext cx="7835122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229" y="-121872"/>
            <a:ext cx="2118551" cy="118872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0908" y="-121872"/>
            <a:ext cx="2118551" cy="11887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264" y="-121872"/>
            <a:ext cx="2118551" cy="11887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7786" y="2888075"/>
            <a:ext cx="4315254" cy="37947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6354" y="4250388"/>
            <a:ext cx="8938260" cy="243230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7852" y="5768435"/>
            <a:ext cx="7835122" cy="21762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4724"/>
            <a:ext cx="5961888" cy="131673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532" y="6179058"/>
            <a:ext cx="7440787" cy="140817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7109" y="7787688"/>
            <a:ext cx="9643491" cy="162763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964" y="2927652"/>
            <a:ext cx="13213080" cy="23957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208" y="4737306"/>
            <a:ext cx="9308449" cy="21945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5888" y="7772400"/>
            <a:ext cx="7577090" cy="12344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8532" y="6179058"/>
            <a:ext cx="7440787" cy="14081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96" y="4886182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4724"/>
            <a:ext cx="5961888" cy="1316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2CEEEB9-3184-EB27-27CF-43B2B4ABB3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264"/>
          <a:stretch/>
        </p:blipFill>
        <p:spPr>
          <a:xfrm>
            <a:off x="3558418" y="1781075"/>
            <a:ext cx="13043860" cy="27154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B3819E-CFF0-8A39-82E4-19D047AFB7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25"/>
          <a:stretch/>
        </p:blipFill>
        <p:spPr>
          <a:xfrm>
            <a:off x="3591801" y="4886181"/>
            <a:ext cx="13495201" cy="2484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828" y="4841748"/>
            <a:ext cx="9643491" cy="162763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231" y="3268123"/>
            <a:ext cx="9643491" cy="306324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35" y="6432947"/>
            <a:ext cx="12109228" cy="173736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11" y="252889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0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227" y="3734467"/>
            <a:ext cx="10078117" cy="245059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888" y="406622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4550" y="3840623"/>
            <a:ext cx="9797082" cy="168249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2463" y="1059847"/>
            <a:ext cx="9643491" cy="16276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2875" y="-29718"/>
            <a:ext cx="6226350" cy="13167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40</Words>
  <Application>Microsoft Office PowerPoint</Application>
  <PresentationFormat>사용자 지정</PresentationFormat>
  <Paragraphs>40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쿠빅 팀프로젝트 피피티 초안</dc:title>
  <dc:subject>Presentation</dc:subject>
  <dc:creator>mangoboard.net_24179512</dc:creator>
  <cp:lastModifiedBy>서지민[ 학부재학 / 통계학과 ]</cp:lastModifiedBy>
  <cp:revision>2</cp:revision>
  <dcterms:created xsi:type="dcterms:W3CDTF">2023-02-21T15:06:09Z</dcterms:created>
  <dcterms:modified xsi:type="dcterms:W3CDTF">2023-02-21T15:18:37Z</dcterms:modified>
</cp:coreProperties>
</file>